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80" r:id="rId1"/>
  </p:sldMasterIdLst>
  <p:notesMasterIdLst>
    <p:notesMasterId r:id="rId32"/>
  </p:notesMasterIdLst>
  <p:sldIdLst>
    <p:sldId id="518" r:id="rId2"/>
    <p:sldId id="641" r:id="rId3"/>
    <p:sldId id="661" r:id="rId4"/>
    <p:sldId id="718" r:id="rId5"/>
    <p:sldId id="719" r:id="rId6"/>
    <p:sldId id="720" r:id="rId7"/>
    <p:sldId id="721" r:id="rId8"/>
    <p:sldId id="722" r:id="rId9"/>
    <p:sldId id="701" r:id="rId10"/>
    <p:sldId id="688" r:id="rId11"/>
    <p:sldId id="704" r:id="rId12"/>
    <p:sldId id="705" r:id="rId13"/>
    <p:sldId id="689" r:id="rId14"/>
    <p:sldId id="706" r:id="rId15"/>
    <p:sldId id="690" r:id="rId16"/>
    <p:sldId id="709" r:id="rId17"/>
    <p:sldId id="710" r:id="rId18"/>
    <p:sldId id="711" r:id="rId19"/>
    <p:sldId id="691" r:id="rId20"/>
    <p:sldId id="702" r:id="rId21"/>
    <p:sldId id="692" r:id="rId22"/>
    <p:sldId id="695" r:id="rId23"/>
    <p:sldId id="693" r:id="rId24"/>
    <p:sldId id="694" r:id="rId25"/>
    <p:sldId id="679" r:id="rId26"/>
    <p:sldId id="707" r:id="rId27"/>
    <p:sldId id="708" r:id="rId28"/>
    <p:sldId id="696" r:id="rId29"/>
    <p:sldId id="697" r:id="rId30"/>
    <p:sldId id="69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06" autoAdjust="0"/>
    <p:restoredTop sz="96323" autoAdjust="0"/>
  </p:normalViewPr>
  <p:slideViewPr>
    <p:cSldViewPr snapToGrid="0">
      <p:cViewPr>
        <p:scale>
          <a:sx n="60" d="100"/>
          <a:sy n="60" d="100"/>
        </p:scale>
        <p:origin x="2856" y="12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C1385-A93C-4934-811B-A50C47AF5B08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413FF-4BEE-4B7A-9700-4DC464E34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96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ادبیات پایه هفتم؛ حامد جلالی فراهانی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B0E3-5812-49F0-91AE-E215107DDC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47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1992D-7EAA-4389-A825-48536BD4F0ED}" type="datetime1">
              <a:rPr lang="en-US" smtClean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023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55EC5-71FB-417C-B3DE-BBE0AB37A027}" type="datetime1">
              <a:rPr lang="en-US" smtClean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96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E3C7-8560-469C-837A-25669A55B5E3}" type="datetime1">
              <a:rPr lang="en-US" smtClean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8911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5EDF-233C-450D-BBCB-A652EC732C32}" type="datetime1">
              <a:rPr lang="en-US" smtClean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487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7E09-F382-45C9-A715-1289F5E45E94}" type="datetime1">
              <a:rPr lang="en-US" smtClean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1169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744A-D1EC-47FD-9141-41FABD5C4B81}" type="datetime1">
              <a:rPr lang="en-US" smtClean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488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A81F-CDAF-479F-9C0D-930C838E2FE6}" type="datetime1">
              <a:rPr lang="en-US" smtClean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747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DD66-35AF-462E-910D-83ADD2AAD278}" type="datetime1">
              <a:rPr lang="en-US" smtClean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707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C0E6A-5253-415B-9E07-9E2E58F7991D}" type="datetime1">
              <a:rPr lang="en-US" smtClean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801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A3F6-281A-4AFD-BBDB-C80578DA1BCA}" type="datetime1">
              <a:rPr lang="en-US" smtClean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464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2241-2E67-41F8-B0A9-EEED2F7CAF89}" type="datetime1">
              <a:rPr lang="en-US" smtClean="0"/>
              <a:t>12/9/2025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41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D651-7544-4E76-8C39-E07F1649D00E}" type="datetime1">
              <a:rPr lang="en-US" smtClean="0"/>
              <a:t>12/9/2025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16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95C8-2B56-491C-91F8-68DD431112BF}" type="datetime1">
              <a:rPr lang="en-US" smtClean="0"/>
              <a:t>12/9/2025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439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3CC0-37EC-414C-804A-661AEF0071F3}" type="datetime1">
              <a:rPr lang="en-US" smtClean="0"/>
              <a:t>12/9/2025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054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A944-942C-4750-A561-9DF6A56079F6}" type="datetime1">
              <a:rPr lang="en-US" smtClean="0"/>
              <a:t>12/9/2025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518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BA41-C47F-46D2-9A4A-040BCF9371C6}" type="datetime1">
              <a:rPr lang="en-US" smtClean="0"/>
              <a:t>12/9/2025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76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D7AFA-C148-45A8-A3A9-CA1087D317F3}" type="datetime1">
              <a:rPr lang="en-US" smtClean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9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  <p:sldLayoutId id="2147484093" r:id="rId13"/>
    <p:sldLayoutId id="2147484094" r:id="rId14"/>
    <p:sldLayoutId id="2147484095" r:id="rId15"/>
    <p:sldLayoutId id="214748409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4192" y="4542960"/>
            <a:ext cx="1689100" cy="396142"/>
          </a:xfrm>
        </p:spPr>
        <p:txBody>
          <a:bodyPr>
            <a:noAutofit/>
          </a:bodyPr>
          <a:lstStyle/>
          <a:p>
            <a:pPr algn="ctr" rtl="1">
              <a:lnSpc>
                <a:spcPct val="160000"/>
              </a:lnSpc>
            </a:pPr>
            <a:endParaRPr lang="en-US" sz="1600" dirty="0">
              <a:cs typeface="B Nazanin" panose="00000400000000000000" pitchFamily="2" charset="-78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DD24F9F-C98C-4082-B3B2-5856324F82FB}"/>
              </a:ext>
            </a:extLst>
          </p:cNvPr>
          <p:cNvSpPr txBox="1">
            <a:spLocks/>
          </p:cNvSpPr>
          <p:nvPr/>
        </p:nvSpPr>
        <p:spPr>
          <a:xfrm>
            <a:off x="1786328" y="4161244"/>
            <a:ext cx="2604776" cy="776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endParaRPr lang="en-US" sz="2600" dirty="0"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181924-2922-4C6E-B2B4-53F1520ED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737" y="2803042"/>
            <a:ext cx="4062073" cy="330455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83C3C48-4589-46DA-BAC6-76E92078D367}"/>
              </a:ext>
            </a:extLst>
          </p:cNvPr>
          <p:cNvSpPr txBox="1"/>
          <p:nvPr/>
        </p:nvSpPr>
        <p:spPr>
          <a:xfrm>
            <a:off x="1604864" y="4089108"/>
            <a:ext cx="3274738" cy="1265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60000"/>
              </a:lnSpc>
            </a:pPr>
            <a:r>
              <a:rPr lang="fa-IR" sz="1600" dirty="0">
                <a:latin typeface="Calibri" panose="020F0502020204030204" pitchFamily="34" charset="0"/>
                <a:cs typeface="B Titr" panose="00000700000000000000" pitchFamily="2" charset="-78"/>
              </a:rPr>
              <a:t>دبیر آموزش زبان و</a:t>
            </a:r>
            <a:r>
              <a:rPr lang="en-US" sz="1600" dirty="0">
                <a:latin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fa-IR" sz="1600" dirty="0">
                <a:latin typeface="Calibri" panose="020F0502020204030204" pitchFamily="34" charset="0"/>
                <a:cs typeface="B Titr" panose="00000700000000000000" pitchFamily="2" charset="-78"/>
              </a:rPr>
              <a:t>ادبیات عرب </a:t>
            </a:r>
            <a:endParaRPr lang="en-US" sz="1600" dirty="0">
              <a:latin typeface="Calibri" panose="020F0502020204030204" pitchFamily="34" charset="0"/>
              <a:cs typeface="B Titr" panose="00000700000000000000" pitchFamily="2" charset="-78"/>
            </a:endParaRPr>
          </a:p>
          <a:p>
            <a:pPr algn="ctr" rtl="1">
              <a:lnSpc>
                <a:spcPct val="160000"/>
              </a:lnSpc>
            </a:pPr>
            <a:r>
              <a:rPr lang="fa-IR" sz="1600" dirty="0">
                <a:latin typeface="Calibri" panose="020F0502020204030204" pitchFamily="34" charset="0"/>
                <a:cs typeface="B Titr" panose="00000700000000000000" pitchFamily="2" charset="-78"/>
              </a:rPr>
              <a:t>قاسم داعی</a:t>
            </a:r>
            <a:endParaRPr lang="en-US" sz="1600" dirty="0">
              <a:latin typeface="Calibri" panose="020F0502020204030204" pitchFamily="34" charset="0"/>
              <a:cs typeface="B Titr" panose="00000700000000000000" pitchFamily="2" charset="-78"/>
            </a:endParaRPr>
          </a:p>
          <a:p>
            <a:pPr algn="ctr" rtl="1">
              <a:lnSpc>
                <a:spcPct val="160000"/>
              </a:lnSpc>
            </a:pPr>
            <a:endParaRPr lang="en-US" sz="1800" dirty="0">
              <a:cs typeface="B Titr" panose="000007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D260E2-87DE-452B-A117-1987F702F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182" y="1245171"/>
            <a:ext cx="3200847" cy="47250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8AA7C9-5F6B-47A3-932A-65B632C202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948" y="409593"/>
            <a:ext cx="6658904" cy="123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66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6D3F8BB-D59A-4644-B8F3-ABC344FBE2BD}"/>
              </a:ext>
            </a:extLst>
          </p:cNvPr>
          <p:cNvGrpSpPr/>
          <p:nvPr/>
        </p:nvGrpSpPr>
        <p:grpSpPr>
          <a:xfrm>
            <a:off x="158623" y="149290"/>
            <a:ext cx="11887200" cy="6578082"/>
            <a:chOff x="158623" y="149290"/>
            <a:chExt cx="11887200" cy="6578082"/>
          </a:xfrm>
        </p:grpSpPr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735D9B88-AA40-49B8-BC17-6851AB6B44BC}"/>
                </a:ext>
              </a:extLst>
            </p:cNvPr>
            <p:cNvSpPr txBox="1">
              <a:spLocks/>
            </p:cNvSpPr>
            <p:nvPr/>
          </p:nvSpPr>
          <p:spPr>
            <a:xfrm>
              <a:off x="158623" y="149290"/>
              <a:ext cx="11887200" cy="6578082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r" defTabSz="4572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rtl="1">
                <a:lnSpc>
                  <a:spcPct val="107000"/>
                </a:lnSpc>
                <a:spcAft>
                  <a:spcPts val="800"/>
                </a:spcAft>
              </a:pP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Titr" panose="00000700000000000000" pitchFamily="2" charset="-78"/>
                </a:rPr>
              </a:br>
              <a:endParaRPr lang="en-US" sz="1800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73BB3AE-715F-4E82-B759-21E9DBBE4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935" y="164971"/>
              <a:ext cx="858414" cy="285058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B4CD327-5E93-46CB-90B1-6BEA903BD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1346881" y="4416796"/>
              <a:ext cx="689816" cy="2290709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142CF46-6A36-4EEE-BFF7-AE868843C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916" y="513348"/>
            <a:ext cx="9407022" cy="571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17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6D3F8BB-D59A-4644-B8F3-ABC344FBE2BD}"/>
              </a:ext>
            </a:extLst>
          </p:cNvPr>
          <p:cNvGrpSpPr/>
          <p:nvPr/>
        </p:nvGrpSpPr>
        <p:grpSpPr>
          <a:xfrm>
            <a:off x="158623" y="149290"/>
            <a:ext cx="11887200" cy="6578082"/>
            <a:chOff x="158623" y="149290"/>
            <a:chExt cx="11887200" cy="6578082"/>
          </a:xfrm>
        </p:grpSpPr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735D9B88-AA40-49B8-BC17-6851AB6B44BC}"/>
                </a:ext>
              </a:extLst>
            </p:cNvPr>
            <p:cNvSpPr txBox="1">
              <a:spLocks/>
            </p:cNvSpPr>
            <p:nvPr/>
          </p:nvSpPr>
          <p:spPr>
            <a:xfrm>
              <a:off x="158623" y="149290"/>
              <a:ext cx="11887200" cy="6578082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r" defTabSz="4572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rtl="1">
                <a:lnSpc>
                  <a:spcPct val="107000"/>
                </a:lnSpc>
                <a:spcAft>
                  <a:spcPts val="800"/>
                </a:spcAft>
              </a:pP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Titr" panose="00000700000000000000" pitchFamily="2" charset="-78"/>
                </a:rPr>
              </a:br>
              <a:endParaRPr lang="en-US" sz="1800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73BB3AE-715F-4E82-B759-21E9DBBE4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935" y="164971"/>
              <a:ext cx="858414" cy="285058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B4CD327-5E93-46CB-90B1-6BEA903BD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1346881" y="4416796"/>
              <a:ext cx="689816" cy="2290709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FB2C129-C46D-4F73-8BA3-0C44526B2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626" y="689811"/>
            <a:ext cx="9163933" cy="555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38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6D3F8BB-D59A-4644-B8F3-ABC344FBE2BD}"/>
              </a:ext>
            </a:extLst>
          </p:cNvPr>
          <p:cNvGrpSpPr/>
          <p:nvPr/>
        </p:nvGrpSpPr>
        <p:grpSpPr>
          <a:xfrm>
            <a:off x="158623" y="149290"/>
            <a:ext cx="11887200" cy="6578082"/>
            <a:chOff x="158623" y="149290"/>
            <a:chExt cx="11887200" cy="6578082"/>
          </a:xfrm>
        </p:grpSpPr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735D9B88-AA40-49B8-BC17-6851AB6B44BC}"/>
                </a:ext>
              </a:extLst>
            </p:cNvPr>
            <p:cNvSpPr txBox="1">
              <a:spLocks/>
            </p:cNvSpPr>
            <p:nvPr/>
          </p:nvSpPr>
          <p:spPr>
            <a:xfrm>
              <a:off x="158623" y="149290"/>
              <a:ext cx="11887200" cy="6578082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r" defTabSz="4572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rtl="1">
                <a:lnSpc>
                  <a:spcPct val="107000"/>
                </a:lnSpc>
                <a:spcAft>
                  <a:spcPts val="800"/>
                </a:spcAft>
              </a:pP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Titr" panose="00000700000000000000" pitchFamily="2" charset="-78"/>
                </a:rPr>
              </a:br>
              <a:endParaRPr lang="en-US" sz="1800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73BB3AE-715F-4E82-B759-21E9DBBE4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935" y="164971"/>
              <a:ext cx="858414" cy="285058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B4CD327-5E93-46CB-90B1-6BEA903BD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1346881" y="4416796"/>
              <a:ext cx="689816" cy="2290709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40BCEB9-B75E-432C-BEA8-42C67DB64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275" y="641684"/>
            <a:ext cx="9631189" cy="588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28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6D3F8BB-D59A-4644-B8F3-ABC344FBE2BD}"/>
              </a:ext>
            </a:extLst>
          </p:cNvPr>
          <p:cNvGrpSpPr/>
          <p:nvPr/>
        </p:nvGrpSpPr>
        <p:grpSpPr>
          <a:xfrm>
            <a:off x="158623" y="149290"/>
            <a:ext cx="11887200" cy="6578082"/>
            <a:chOff x="158623" y="149290"/>
            <a:chExt cx="11887200" cy="6578082"/>
          </a:xfrm>
        </p:grpSpPr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735D9B88-AA40-49B8-BC17-6851AB6B44BC}"/>
                </a:ext>
              </a:extLst>
            </p:cNvPr>
            <p:cNvSpPr txBox="1">
              <a:spLocks/>
            </p:cNvSpPr>
            <p:nvPr/>
          </p:nvSpPr>
          <p:spPr>
            <a:xfrm>
              <a:off x="158623" y="149290"/>
              <a:ext cx="11887200" cy="6578082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r" defTabSz="4572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rtl="1">
                <a:lnSpc>
                  <a:spcPct val="107000"/>
                </a:lnSpc>
                <a:spcAft>
                  <a:spcPts val="800"/>
                </a:spcAft>
              </a:pP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Titr" panose="00000700000000000000" pitchFamily="2" charset="-78"/>
                </a:rPr>
              </a:br>
              <a:endParaRPr lang="en-US" sz="1800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73BB3AE-715F-4E82-B759-21E9DBBE4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935" y="164971"/>
              <a:ext cx="858414" cy="285058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B4CD327-5E93-46CB-90B1-6BEA903BD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1346881" y="4416796"/>
              <a:ext cx="689816" cy="22907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1086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6D3F8BB-D59A-4644-B8F3-ABC344FBE2BD}"/>
              </a:ext>
            </a:extLst>
          </p:cNvPr>
          <p:cNvGrpSpPr/>
          <p:nvPr/>
        </p:nvGrpSpPr>
        <p:grpSpPr>
          <a:xfrm>
            <a:off x="158623" y="149290"/>
            <a:ext cx="11887200" cy="6578082"/>
            <a:chOff x="158623" y="149290"/>
            <a:chExt cx="11887200" cy="6578082"/>
          </a:xfrm>
        </p:grpSpPr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735D9B88-AA40-49B8-BC17-6851AB6B44BC}"/>
                </a:ext>
              </a:extLst>
            </p:cNvPr>
            <p:cNvSpPr txBox="1">
              <a:spLocks/>
            </p:cNvSpPr>
            <p:nvPr/>
          </p:nvSpPr>
          <p:spPr>
            <a:xfrm>
              <a:off x="158623" y="149290"/>
              <a:ext cx="11887200" cy="6578082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r" defTabSz="4572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rtl="1">
                <a:lnSpc>
                  <a:spcPct val="107000"/>
                </a:lnSpc>
                <a:spcAft>
                  <a:spcPts val="800"/>
                </a:spcAft>
              </a:pP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Titr" panose="00000700000000000000" pitchFamily="2" charset="-78"/>
                </a:rPr>
              </a:br>
              <a:endParaRPr lang="en-US" sz="1800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73BB3AE-715F-4E82-B759-21E9DBBE4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935" y="164971"/>
              <a:ext cx="858414" cy="285058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B4CD327-5E93-46CB-90B1-6BEA903BD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1346881" y="4416796"/>
              <a:ext cx="689816" cy="2290709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64568EC-FFAB-452C-9667-A4717D3AB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067" y="164971"/>
            <a:ext cx="2785533" cy="10635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54B3DD-2997-4F58-85A1-C3FCB0B39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12" y="1344729"/>
            <a:ext cx="3238952" cy="17433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E2CE45-8792-4563-99D1-C3682B4736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7228" y="3015553"/>
            <a:ext cx="2667372" cy="13146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34A914-836D-48F5-8117-3DB818D8CC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9293" y="4948921"/>
            <a:ext cx="3801005" cy="8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15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6D3F8BB-D59A-4644-B8F3-ABC344FBE2BD}"/>
              </a:ext>
            </a:extLst>
          </p:cNvPr>
          <p:cNvGrpSpPr/>
          <p:nvPr/>
        </p:nvGrpSpPr>
        <p:grpSpPr>
          <a:xfrm>
            <a:off x="158623" y="149290"/>
            <a:ext cx="11887200" cy="6578082"/>
            <a:chOff x="158623" y="149290"/>
            <a:chExt cx="11887200" cy="6578082"/>
          </a:xfrm>
        </p:grpSpPr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735D9B88-AA40-49B8-BC17-6851AB6B44BC}"/>
                </a:ext>
              </a:extLst>
            </p:cNvPr>
            <p:cNvSpPr txBox="1">
              <a:spLocks/>
            </p:cNvSpPr>
            <p:nvPr/>
          </p:nvSpPr>
          <p:spPr>
            <a:xfrm>
              <a:off x="158623" y="149290"/>
              <a:ext cx="11887200" cy="6578082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r" defTabSz="4572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rtl="1">
                <a:lnSpc>
                  <a:spcPct val="107000"/>
                </a:lnSpc>
                <a:spcAft>
                  <a:spcPts val="800"/>
                </a:spcAft>
              </a:pP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Titr" panose="00000700000000000000" pitchFamily="2" charset="-78"/>
                </a:rPr>
              </a:br>
              <a:endParaRPr lang="en-US" sz="1800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73BB3AE-715F-4E82-B759-21E9DBBE4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935" y="164971"/>
              <a:ext cx="858414" cy="285058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B4CD327-5E93-46CB-90B1-6BEA903BD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1346881" y="4416796"/>
              <a:ext cx="689816" cy="2290709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6F33B9B-B476-4992-B6FF-CECB16459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706" y="330200"/>
            <a:ext cx="2229429" cy="17441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F84AC0-0642-4778-A756-065DB269E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025" y="853244"/>
            <a:ext cx="3258005" cy="6763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CEFB18-0822-47B0-84AB-61A6522850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142" y="2233567"/>
            <a:ext cx="6457888" cy="443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02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6D3F8BB-D59A-4644-B8F3-ABC344FBE2BD}"/>
              </a:ext>
            </a:extLst>
          </p:cNvPr>
          <p:cNvGrpSpPr/>
          <p:nvPr/>
        </p:nvGrpSpPr>
        <p:grpSpPr>
          <a:xfrm>
            <a:off x="158623" y="149290"/>
            <a:ext cx="11887200" cy="6578082"/>
            <a:chOff x="158623" y="149290"/>
            <a:chExt cx="11887200" cy="6578082"/>
          </a:xfrm>
        </p:grpSpPr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735D9B88-AA40-49B8-BC17-6851AB6B44BC}"/>
                </a:ext>
              </a:extLst>
            </p:cNvPr>
            <p:cNvSpPr txBox="1">
              <a:spLocks/>
            </p:cNvSpPr>
            <p:nvPr/>
          </p:nvSpPr>
          <p:spPr>
            <a:xfrm>
              <a:off x="158623" y="149290"/>
              <a:ext cx="11887200" cy="6578082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r" defTabSz="4572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rtl="1">
                <a:lnSpc>
                  <a:spcPct val="107000"/>
                </a:lnSpc>
                <a:spcAft>
                  <a:spcPts val="800"/>
                </a:spcAft>
              </a:pP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Titr" panose="00000700000000000000" pitchFamily="2" charset="-78"/>
                </a:rPr>
              </a:br>
              <a:endParaRPr lang="en-US" sz="1800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73BB3AE-715F-4E82-B759-21E9DBBE4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935" y="164971"/>
              <a:ext cx="858414" cy="285058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B4CD327-5E93-46CB-90B1-6BEA903BD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1346881" y="4416796"/>
              <a:ext cx="689816" cy="2290709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848B7F0-BC2F-4A24-89B8-EADCDF557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495" y="1514208"/>
            <a:ext cx="5973009" cy="382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11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6D3F8BB-D59A-4644-B8F3-ABC344FBE2BD}"/>
              </a:ext>
            </a:extLst>
          </p:cNvPr>
          <p:cNvGrpSpPr/>
          <p:nvPr/>
        </p:nvGrpSpPr>
        <p:grpSpPr>
          <a:xfrm>
            <a:off x="158623" y="149290"/>
            <a:ext cx="11887200" cy="6578082"/>
            <a:chOff x="158623" y="149290"/>
            <a:chExt cx="11887200" cy="6578082"/>
          </a:xfrm>
        </p:grpSpPr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735D9B88-AA40-49B8-BC17-6851AB6B44BC}"/>
                </a:ext>
              </a:extLst>
            </p:cNvPr>
            <p:cNvSpPr txBox="1">
              <a:spLocks/>
            </p:cNvSpPr>
            <p:nvPr/>
          </p:nvSpPr>
          <p:spPr>
            <a:xfrm>
              <a:off x="158623" y="149290"/>
              <a:ext cx="11887200" cy="6578082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r" defTabSz="4572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rtl="1">
                <a:lnSpc>
                  <a:spcPct val="107000"/>
                </a:lnSpc>
                <a:spcAft>
                  <a:spcPts val="800"/>
                </a:spcAft>
              </a:pP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Titr" panose="00000700000000000000" pitchFamily="2" charset="-78"/>
                </a:rPr>
              </a:br>
              <a:endParaRPr lang="en-US" sz="1800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73BB3AE-715F-4E82-B759-21E9DBBE4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935" y="164971"/>
              <a:ext cx="858414" cy="285058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B4CD327-5E93-46CB-90B1-6BEA903BD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1346881" y="4416796"/>
              <a:ext cx="689816" cy="2290709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91E4C5E-E404-417E-91BE-A7C6ED1E4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390" y="1461813"/>
            <a:ext cx="6411220" cy="393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28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6D3F8BB-D59A-4644-B8F3-ABC344FBE2BD}"/>
              </a:ext>
            </a:extLst>
          </p:cNvPr>
          <p:cNvGrpSpPr/>
          <p:nvPr/>
        </p:nvGrpSpPr>
        <p:grpSpPr>
          <a:xfrm>
            <a:off x="158623" y="149290"/>
            <a:ext cx="11887200" cy="6578082"/>
            <a:chOff x="158623" y="149290"/>
            <a:chExt cx="11887200" cy="6578082"/>
          </a:xfrm>
        </p:grpSpPr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735D9B88-AA40-49B8-BC17-6851AB6B44BC}"/>
                </a:ext>
              </a:extLst>
            </p:cNvPr>
            <p:cNvSpPr txBox="1">
              <a:spLocks/>
            </p:cNvSpPr>
            <p:nvPr/>
          </p:nvSpPr>
          <p:spPr>
            <a:xfrm>
              <a:off x="158623" y="149290"/>
              <a:ext cx="11887200" cy="6578082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r" defTabSz="4572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rtl="1">
                <a:lnSpc>
                  <a:spcPct val="107000"/>
                </a:lnSpc>
                <a:spcAft>
                  <a:spcPts val="800"/>
                </a:spcAft>
              </a:pP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Titr" panose="00000700000000000000" pitchFamily="2" charset="-78"/>
                </a:rPr>
              </a:br>
              <a:endParaRPr lang="en-US" sz="1800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73BB3AE-715F-4E82-B759-21E9DBBE4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935" y="164971"/>
              <a:ext cx="858414" cy="285058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B4CD327-5E93-46CB-90B1-6BEA903BD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1346881" y="4416796"/>
              <a:ext cx="689816" cy="2290709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8FD8282-4845-4367-B312-12A33C441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969" y="1742839"/>
            <a:ext cx="6354062" cy="33723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CD7886-ACB7-43AE-9CDA-17195D387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980" y="6127093"/>
            <a:ext cx="628738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30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6D3F8BB-D59A-4644-B8F3-ABC344FBE2BD}"/>
              </a:ext>
            </a:extLst>
          </p:cNvPr>
          <p:cNvGrpSpPr/>
          <p:nvPr/>
        </p:nvGrpSpPr>
        <p:grpSpPr>
          <a:xfrm>
            <a:off x="152400" y="273068"/>
            <a:ext cx="11887200" cy="6578082"/>
            <a:chOff x="158623" y="149290"/>
            <a:chExt cx="11887200" cy="6578082"/>
          </a:xfrm>
        </p:grpSpPr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735D9B88-AA40-49B8-BC17-6851AB6B44BC}"/>
                </a:ext>
              </a:extLst>
            </p:cNvPr>
            <p:cNvSpPr txBox="1">
              <a:spLocks/>
            </p:cNvSpPr>
            <p:nvPr/>
          </p:nvSpPr>
          <p:spPr>
            <a:xfrm>
              <a:off x="158623" y="149290"/>
              <a:ext cx="11887200" cy="6578082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r" defTabSz="4572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rtl="1">
                <a:lnSpc>
                  <a:spcPct val="107000"/>
                </a:lnSpc>
                <a:spcAft>
                  <a:spcPts val="800"/>
                </a:spcAft>
              </a:pP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Titr" panose="00000700000000000000" pitchFamily="2" charset="-78"/>
                </a:rPr>
              </a:br>
              <a:endParaRPr lang="en-US" sz="1800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73BB3AE-715F-4E82-B759-21E9DBBE4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935" y="164971"/>
              <a:ext cx="858414" cy="285058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B4CD327-5E93-46CB-90B1-6BEA903BD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1346881" y="4416796"/>
              <a:ext cx="689816" cy="2290709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A49FFF9-8CC3-4150-99D3-794981D7B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4564" y="288749"/>
            <a:ext cx="2132724" cy="1497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22A5F9-4A07-4AFE-9DF7-0B86A55AE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2023" y="971207"/>
            <a:ext cx="4867954" cy="49155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A62599-3F54-4692-B729-7FABBF1235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914" y="6238789"/>
            <a:ext cx="800212" cy="61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41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85713E2-1AD4-4E17-A7BC-CDD98951EC1F}"/>
              </a:ext>
            </a:extLst>
          </p:cNvPr>
          <p:cNvGrpSpPr/>
          <p:nvPr/>
        </p:nvGrpSpPr>
        <p:grpSpPr>
          <a:xfrm>
            <a:off x="158623" y="149290"/>
            <a:ext cx="11887200" cy="6578082"/>
            <a:chOff x="158623" y="149290"/>
            <a:chExt cx="11887200" cy="6578082"/>
          </a:xfrm>
        </p:grpSpPr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7F2171F0-0909-4BCC-8291-B847C2EF0BFB}"/>
                </a:ext>
              </a:extLst>
            </p:cNvPr>
            <p:cNvSpPr txBox="1">
              <a:spLocks/>
            </p:cNvSpPr>
            <p:nvPr/>
          </p:nvSpPr>
          <p:spPr>
            <a:xfrm>
              <a:off x="158623" y="149290"/>
              <a:ext cx="11887200" cy="6578082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r" defTabSz="4572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rtl="1">
                <a:lnSpc>
                  <a:spcPct val="107000"/>
                </a:lnSpc>
                <a:spcAft>
                  <a:spcPts val="800"/>
                </a:spcAft>
              </a:pP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Titr" panose="00000700000000000000" pitchFamily="2" charset="-78"/>
                </a:rPr>
              </a:br>
              <a:endParaRPr lang="en-US" sz="1800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0B24AFE-9AD4-4BD4-88C6-15564630B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935" y="164971"/>
              <a:ext cx="858414" cy="285058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90CFCCF-5F2E-4F29-A7A5-08D2DBB3C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1346881" y="4416796"/>
              <a:ext cx="689816" cy="229070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619" y="1914712"/>
            <a:ext cx="7071248" cy="1546473"/>
          </a:xfrm>
        </p:spPr>
        <p:txBody>
          <a:bodyPr>
            <a:normAutofit fontScale="90000"/>
          </a:bodyPr>
          <a:lstStyle/>
          <a:p>
            <a:pPr rtl="1">
              <a:lnSpc>
                <a:spcPct val="107000"/>
              </a:lnSpc>
              <a:spcAft>
                <a:spcPts val="800"/>
              </a:spcAft>
            </a:pP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</a:br>
            <a:endParaRPr lang="en-US" sz="1800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3430A3-816B-4D26-8638-7FA8A4389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417" y="213864"/>
            <a:ext cx="4763165" cy="643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54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6D3F8BB-D59A-4644-B8F3-ABC344FBE2BD}"/>
              </a:ext>
            </a:extLst>
          </p:cNvPr>
          <p:cNvGrpSpPr/>
          <p:nvPr/>
        </p:nvGrpSpPr>
        <p:grpSpPr>
          <a:xfrm>
            <a:off x="152400" y="149290"/>
            <a:ext cx="11887200" cy="6578082"/>
            <a:chOff x="158623" y="149290"/>
            <a:chExt cx="11887200" cy="6578082"/>
          </a:xfrm>
        </p:grpSpPr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735D9B88-AA40-49B8-BC17-6851AB6B44BC}"/>
                </a:ext>
              </a:extLst>
            </p:cNvPr>
            <p:cNvSpPr txBox="1">
              <a:spLocks/>
            </p:cNvSpPr>
            <p:nvPr/>
          </p:nvSpPr>
          <p:spPr>
            <a:xfrm>
              <a:off x="158623" y="149290"/>
              <a:ext cx="11887200" cy="6578082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r" defTabSz="4572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rtl="1">
                <a:lnSpc>
                  <a:spcPct val="107000"/>
                </a:lnSpc>
                <a:spcAft>
                  <a:spcPts val="800"/>
                </a:spcAft>
              </a:pP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Titr" panose="00000700000000000000" pitchFamily="2" charset="-78"/>
                </a:rPr>
              </a:br>
              <a:endParaRPr lang="en-US" sz="1800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73BB3AE-715F-4E82-B759-21E9DBBE4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935" y="164971"/>
              <a:ext cx="858414" cy="285058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B4CD327-5E93-46CB-90B1-6BEA903BD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1346881" y="4416796"/>
              <a:ext cx="689816" cy="2290709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54BB2DA-FFDA-41E1-9C0B-653210CC8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576" y="1895261"/>
            <a:ext cx="3924848" cy="306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56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6D3F8BB-D59A-4644-B8F3-ABC344FBE2BD}"/>
              </a:ext>
            </a:extLst>
          </p:cNvPr>
          <p:cNvGrpSpPr/>
          <p:nvPr/>
        </p:nvGrpSpPr>
        <p:grpSpPr>
          <a:xfrm>
            <a:off x="110137" y="139959"/>
            <a:ext cx="11887200" cy="6578082"/>
            <a:chOff x="158623" y="149290"/>
            <a:chExt cx="11887200" cy="6578082"/>
          </a:xfrm>
        </p:grpSpPr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735D9B88-AA40-49B8-BC17-6851AB6B44BC}"/>
                </a:ext>
              </a:extLst>
            </p:cNvPr>
            <p:cNvSpPr txBox="1">
              <a:spLocks/>
            </p:cNvSpPr>
            <p:nvPr/>
          </p:nvSpPr>
          <p:spPr>
            <a:xfrm>
              <a:off x="158623" y="149290"/>
              <a:ext cx="11887200" cy="6578082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r" defTabSz="4572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rtl="1">
                <a:lnSpc>
                  <a:spcPct val="107000"/>
                </a:lnSpc>
                <a:spcAft>
                  <a:spcPts val="800"/>
                </a:spcAft>
              </a:pP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Titr" panose="00000700000000000000" pitchFamily="2" charset="-78"/>
                </a:rPr>
              </a:br>
              <a:endParaRPr lang="en-US" sz="1800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73BB3AE-715F-4E82-B759-21E9DBBE4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935" y="164971"/>
              <a:ext cx="858414" cy="285058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B4CD327-5E93-46CB-90B1-6BEA903BD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1346881" y="4416796"/>
              <a:ext cx="689816" cy="2290709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C475DE4-4627-4E4E-83C3-3523CF9AF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443" y="56679"/>
            <a:ext cx="6373114" cy="674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50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2510ACF-FC4C-466A-89B0-5ED7DFAE232D}"/>
              </a:ext>
            </a:extLst>
          </p:cNvPr>
          <p:cNvGrpSpPr/>
          <p:nvPr/>
        </p:nvGrpSpPr>
        <p:grpSpPr>
          <a:xfrm>
            <a:off x="152400" y="139959"/>
            <a:ext cx="11887200" cy="6578082"/>
            <a:chOff x="158623" y="149290"/>
            <a:chExt cx="11887200" cy="6578082"/>
          </a:xfrm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5F7EB535-E60F-40DA-BF40-D64CA65A4D2D}"/>
                </a:ext>
              </a:extLst>
            </p:cNvPr>
            <p:cNvSpPr txBox="1">
              <a:spLocks/>
            </p:cNvSpPr>
            <p:nvPr/>
          </p:nvSpPr>
          <p:spPr>
            <a:xfrm>
              <a:off x="158623" y="149290"/>
              <a:ext cx="11887200" cy="6578082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r" defTabSz="4572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rtl="1">
                <a:lnSpc>
                  <a:spcPct val="107000"/>
                </a:lnSpc>
                <a:spcAft>
                  <a:spcPts val="800"/>
                </a:spcAft>
              </a:pP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Titr" panose="00000700000000000000" pitchFamily="2" charset="-78"/>
                </a:rPr>
              </a:br>
              <a:endParaRPr lang="en-US" sz="1800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37C39B7-9009-459B-97DE-F335972E8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935" y="164971"/>
              <a:ext cx="858414" cy="285058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BC58948-D0B0-4595-88CD-AC0EB737E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1346881" y="4416796"/>
              <a:ext cx="689816" cy="229070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091314"/>
            <a:ext cx="9601196" cy="1303867"/>
          </a:xfrm>
        </p:spPr>
        <p:txBody>
          <a:bodyPr>
            <a:normAutofit/>
          </a:bodyPr>
          <a:lstStyle/>
          <a:p>
            <a:pPr rtl="1"/>
            <a:r>
              <a:rPr lang="fa-I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095" y="2544052"/>
            <a:ext cx="10663707" cy="3702201"/>
          </a:xfrm>
        </p:spPr>
        <p:txBody>
          <a:bodyPr>
            <a:normAutofit/>
          </a:bodyPr>
          <a:lstStyle/>
          <a:p>
            <a:pPr algn="ctr" rtl="1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a-IR" b="1" dirty="0">
              <a:solidFill>
                <a:srgbClr val="7030A0"/>
              </a:solidFill>
              <a:cs typeface="B Nazanin" panose="00000400000000000000" pitchFamily="2" charset="-78"/>
            </a:endParaRPr>
          </a:p>
          <a:p>
            <a:pPr marL="0" indent="0" algn="ctr" rtl="1">
              <a:lnSpc>
                <a:spcPct val="150000"/>
              </a:lnSpc>
              <a:buNone/>
            </a:pPr>
            <a:endParaRPr lang="fa-IR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0" indent="0" algn="ctr" rtl="1">
              <a:lnSpc>
                <a:spcPct val="150000"/>
              </a:lnSpc>
              <a:buNone/>
            </a:pPr>
            <a:endParaRPr lang="fa-IR" b="1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marL="0" indent="0" algn="ctr" rtl="1">
              <a:lnSpc>
                <a:spcPct val="150000"/>
              </a:lnSpc>
              <a:buNone/>
            </a:pPr>
            <a:endParaRPr lang="fa-IR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E754D5-E479-4E4F-BDC6-1BBDF5EC6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048" y="1766655"/>
            <a:ext cx="6115904" cy="332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76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6D3F8BB-D59A-4644-B8F3-ABC344FBE2BD}"/>
              </a:ext>
            </a:extLst>
          </p:cNvPr>
          <p:cNvGrpSpPr/>
          <p:nvPr/>
        </p:nvGrpSpPr>
        <p:grpSpPr>
          <a:xfrm>
            <a:off x="158623" y="149290"/>
            <a:ext cx="11887200" cy="6578082"/>
            <a:chOff x="158623" y="149290"/>
            <a:chExt cx="11887200" cy="6578082"/>
          </a:xfrm>
        </p:grpSpPr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735D9B88-AA40-49B8-BC17-6851AB6B44BC}"/>
                </a:ext>
              </a:extLst>
            </p:cNvPr>
            <p:cNvSpPr txBox="1">
              <a:spLocks/>
            </p:cNvSpPr>
            <p:nvPr/>
          </p:nvSpPr>
          <p:spPr>
            <a:xfrm>
              <a:off x="158623" y="149290"/>
              <a:ext cx="11887200" cy="6578082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r" defTabSz="4572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rtl="1">
                <a:lnSpc>
                  <a:spcPct val="107000"/>
                </a:lnSpc>
                <a:spcAft>
                  <a:spcPts val="800"/>
                </a:spcAft>
              </a:pP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Titr" panose="00000700000000000000" pitchFamily="2" charset="-78"/>
                </a:rPr>
              </a:br>
              <a:endParaRPr lang="en-US" sz="1800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73BB3AE-715F-4E82-B759-21E9DBBE4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935" y="164971"/>
              <a:ext cx="858414" cy="285058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B4CD327-5E93-46CB-90B1-6BEA903BD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1346881" y="4416796"/>
              <a:ext cx="689816" cy="2290709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BE5ECE5-0253-4FFB-ADCF-37857C383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680" y="2809788"/>
            <a:ext cx="6020640" cy="123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69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6D3F8BB-D59A-4644-B8F3-ABC344FBE2BD}"/>
              </a:ext>
            </a:extLst>
          </p:cNvPr>
          <p:cNvGrpSpPr/>
          <p:nvPr/>
        </p:nvGrpSpPr>
        <p:grpSpPr>
          <a:xfrm>
            <a:off x="158623" y="149290"/>
            <a:ext cx="11887200" cy="6578082"/>
            <a:chOff x="158623" y="149290"/>
            <a:chExt cx="11887200" cy="6578082"/>
          </a:xfrm>
        </p:grpSpPr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735D9B88-AA40-49B8-BC17-6851AB6B44BC}"/>
                </a:ext>
              </a:extLst>
            </p:cNvPr>
            <p:cNvSpPr txBox="1">
              <a:spLocks/>
            </p:cNvSpPr>
            <p:nvPr/>
          </p:nvSpPr>
          <p:spPr>
            <a:xfrm>
              <a:off x="158623" y="149290"/>
              <a:ext cx="11887200" cy="6578082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r" defTabSz="4572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rtl="1">
                <a:lnSpc>
                  <a:spcPct val="107000"/>
                </a:lnSpc>
                <a:spcAft>
                  <a:spcPts val="800"/>
                </a:spcAft>
              </a:pP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Titr" panose="00000700000000000000" pitchFamily="2" charset="-78"/>
                </a:rPr>
              </a:br>
              <a:endParaRPr lang="en-US" sz="1800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73BB3AE-715F-4E82-B759-21E9DBBE4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935" y="164971"/>
              <a:ext cx="858414" cy="285058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B4CD327-5E93-46CB-90B1-6BEA903BD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1346881" y="4416796"/>
              <a:ext cx="689816" cy="2290709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FB82513-20B7-4578-9DC7-9981B1FBA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706" y="2033392"/>
            <a:ext cx="6182588" cy="279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08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2510ACF-FC4C-466A-89B0-5ED7DFAE232D}"/>
              </a:ext>
            </a:extLst>
          </p:cNvPr>
          <p:cNvGrpSpPr/>
          <p:nvPr/>
        </p:nvGrpSpPr>
        <p:grpSpPr>
          <a:xfrm>
            <a:off x="158623" y="149290"/>
            <a:ext cx="11887200" cy="6578082"/>
            <a:chOff x="158623" y="149290"/>
            <a:chExt cx="11887200" cy="6578082"/>
          </a:xfrm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5F7EB535-E60F-40DA-BF40-D64CA65A4D2D}"/>
                </a:ext>
              </a:extLst>
            </p:cNvPr>
            <p:cNvSpPr txBox="1">
              <a:spLocks/>
            </p:cNvSpPr>
            <p:nvPr/>
          </p:nvSpPr>
          <p:spPr>
            <a:xfrm>
              <a:off x="158623" y="149290"/>
              <a:ext cx="11887200" cy="6578082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r" defTabSz="4572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rtl="1">
                <a:lnSpc>
                  <a:spcPct val="107000"/>
                </a:lnSpc>
                <a:spcAft>
                  <a:spcPts val="800"/>
                </a:spcAft>
              </a:pP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Titr" panose="00000700000000000000" pitchFamily="2" charset="-78"/>
                </a:rPr>
              </a:br>
              <a:endParaRPr lang="en-US" sz="1800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37C39B7-9009-459B-97DE-F335972E8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935" y="164971"/>
              <a:ext cx="858414" cy="285058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BC58948-D0B0-4595-88CD-AC0EB737E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1346881" y="4416796"/>
              <a:ext cx="689816" cy="229070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091314"/>
            <a:ext cx="9601196" cy="1303867"/>
          </a:xfrm>
        </p:spPr>
        <p:txBody>
          <a:bodyPr>
            <a:normAutofit/>
          </a:bodyPr>
          <a:lstStyle/>
          <a:p>
            <a:pPr rtl="1"/>
            <a:r>
              <a:rPr lang="fa-I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095" y="2544052"/>
            <a:ext cx="10663707" cy="3702201"/>
          </a:xfrm>
        </p:spPr>
        <p:txBody>
          <a:bodyPr>
            <a:normAutofit/>
          </a:bodyPr>
          <a:lstStyle/>
          <a:p>
            <a:pPr algn="ctr" rtl="1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a-IR" b="1" dirty="0">
              <a:solidFill>
                <a:srgbClr val="7030A0"/>
              </a:solidFill>
              <a:cs typeface="B Nazanin" panose="00000400000000000000" pitchFamily="2" charset="-78"/>
            </a:endParaRPr>
          </a:p>
          <a:p>
            <a:pPr marL="0" indent="0" algn="ctr" rtl="1">
              <a:lnSpc>
                <a:spcPct val="150000"/>
              </a:lnSpc>
              <a:buNone/>
            </a:pPr>
            <a:endParaRPr lang="fa-IR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0" indent="0" algn="ctr" rtl="1">
              <a:lnSpc>
                <a:spcPct val="150000"/>
              </a:lnSpc>
              <a:buNone/>
            </a:pPr>
            <a:endParaRPr lang="fa-IR" b="1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marL="0" indent="0" algn="ctr" rtl="1">
              <a:lnSpc>
                <a:spcPct val="150000"/>
              </a:lnSpc>
              <a:buNone/>
            </a:pPr>
            <a:endParaRPr lang="fa-IR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ECE847-44C8-42E7-B280-B039E28D5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495" y="2981262"/>
            <a:ext cx="6335009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54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2510ACF-FC4C-466A-89B0-5ED7DFAE232D}"/>
              </a:ext>
            </a:extLst>
          </p:cNvPr>
          <p:cNvGrpSpPr/>
          <p:nvPr/>
        </p:nvGrpSpPr>
        <p:grpSpPr>
          <a:xfrm>
            <a:off x="158623" y="149290"/>
            <a:ext cx="11887200" cy="6578082"/>
            <a:chOff x="158623" y="149290"/>
            <a:chExt cx="11887200" cy="6578082"/>
          </a:xfrm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5F7EB535-E60F-40DA-BF40-D64CA65A4D2D}"/>
                </a:ext>
              </a:extLst>
            </p:cNvPr>
            <p:cNvSpPr txBox="1">
              <a:spLocks/>
            </p:cNvSpPr>
            <p:nvPr/>
          </p:nvSpPr>
          <p:spPr>
            <a:xfrm>
              <a:off x="158623" y="149290"/>
              <a:ext cx="11887200" cy="6578082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r" defTabSz="4572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rtl="1">
                <a:lnSpc>
                  <a:spcPct val="107000"/>
                </a:lnSpc>
                <a:spcAft>
                  <a:spcPts val="800"/>
                </a:spcAft>
              </a:pP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Titr" panose="00000700000000000000" pitchFamily="2" charset="-78"/>
                </a:rPr>
              </a:br>
              <a:endParaRPr lang="en-US" sz="1800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37C39B7-9009-459B-97DE-F335972E8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935" y="164971"/>
              <a:ext cx="858414" cy="285058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BC58948-D0B0-4595-88CD-AC0EB737E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1346881" y="4416796"/>
              <a:ext cx="689816" cy="229070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091314"/>
            <a:ext cx="9601196" cy="1303867"/>
          </a:xfrm>
        </p:spPr>
        <p:txBody>
          <a:bodyPr>
            <a:normAutofit/>
          </a:bodyPr>
          <a:lstStyle/>
          <a:p>
            <a:pPr rtl="1"/>
            <a:r>
              <a:rPr lang="fa-I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095" y="2544052"/>
            <a:ext cx="10663707" cy="3702201"/>
          </a:xfrm>
        </p:spPr>
        <p:txBody>
          <a:bodyPr>
            <a:normAutofit/>
          </a:bodyPr>
          <a:lstStyle/>
          <a:p>
            <a:pPr algn="ctr" rtl="1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a-IR" b="1" dirty="0">
              <a:solidFill>
                <a:srgbClr val="7030A0"/>
              </a:solidFill>
              <a:cs typeface="B Nazanin" panose="00000400000000000000" pitchFamily="2" charset="-78"/>
            </a:endParaRPr>
          </a:p>
          <a:p>
            <a:pPr marL="0" indent="0" algn="ctr" rtl="1">
              <a:lnSpc>
                <a:spcPct val="150000"/>
              </a:lnSpc>
              <a:buNone/>
            </a:pPr>
            <a:endParaRPr lang="fa-IR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0" indent="0" algn="ctr" rtl="1">
              <a:lnSpc>
                <a:spcPct val="150000"/>
              </a:lnSpc>
              <a:buNone/>
            </a:pPr>
            <a:endParaRPr lang="fa-IR" b="1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marL="0" indent="0" algn="ctr" rtl="1">
              <a:lnSpc>
                <a:spcPct val="150000"/>
              </a:lnSpc>
              <a:buNone/>
            </a:pPr>
            <a:endParaRPr lang="fa-IR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A2A867-B92D-4330-83BD-D2A23C493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048" y="164971"/>
            <a:ext cx="6477904" cy="31913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477292-3407-44FF-BFA1-664269F79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4303" y="3907735"/>
            <a:ext cx="2676899" cy="7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03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2510ACF-FC4C-466A-89B0-5ED7DFAE232D}"/>
              </a:ext>
            </a:extLst>
          </p:cNvPr>
          <p:cNvGrpSpPr/>
          <p:nvPr/>
        </p:nvGrpSpPr>
        <p:grpSpPr>
          <a:xfrm>
            <a:off x="158623" y="149290"/>
            <a:ext cx="11887200" cy="6578082"/>
            <a:chOff x="158623" y="149290"/>
            <a:chExt cx="11887200" cy="6578082"/>
          </a:xfrm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5F7EB535-E60F-40DA-BF40-D64CA65A4D2D}"/>
                </a:ext>
              </a:extLst>
            </p:cNvPr>
            <p:cNvSpPr txBox="1">
              <a:spLocks/>
            </p:cNvSpPr>
            <p:nvPr/>
          </p:nvSpPr>
          <p:spPr>
            <a:xfrm>
              <a:off x="158623" y="149290"/>
              <a:ext cx="11887200" cy="6578082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r" defTabSz="4572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rtl="1">
                <a:lnSpc>
                  <a:spcPct val="107000"/>
                </a:lnSpc>
                <a:spcAft>
                  <a:spcPts val="800"/>
                </a:spcAft>
              </a:pP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Titr" panose="00000700000000000000" pitchFamily="2" charset="-78"/>
                </a:rPr>
              </a:br>
              <a:endParaRPr lang="en-US" sz="1800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37C39B7-9009-459B-97DE-F335972E8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935" y="164971"/>
              <a:ext cx="858414" cy="285058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BC58948-D0B0-4595-88CD-AC0EB737E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1346881" y="4416796"/>
              <a:ext cx="689816" cy="229070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091314"/>
            <a:ext cx="9601196" cy="1303867"/>
          </a:xfrm>
        </p:spPr>
        <p:txBody>
          <a:bodyPr>
            <a:normAutofit/>
          </a:bodyPr>
          <a:lstStyle/>
          <a:p>
            <a:pPr rtl="1"/>
            <a:r>
              <a:rPr lang="fa-I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095" y="2544052"/>
            <a:ext cx="10663707" cy="3702201"/>
          </a:xfrm>
        </p:spPr>
        <p:txBody>
          <a:bodyPr>
            <a:normAutofit/>
          </a:bodyPr>
          <a:lstStyle/>
          <a:p>
            <a:pPr algn="ctr" rtl="1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a-IR" b="1" dirty="0">
              <a:solidFill>
                <a:srgbClr val="7030A0"/>
              </a:solidFill>
              <a:cs typeface="B Nazanin" panose="00000400000000000000" pitchFamily="2" charset="-78"/>
            </a:endParaRPr>
          </a:p>
          <a:p>
            <a:pPr marL="0" indent="0" algn="ctr" rtl="1">
              <a:lnSpc>
                <a:spcPct val="150000"/>
              </a:lnSpc>
              <a:buNone/>
            </a:pPr>
            <a:endParaRPr lang="fa-IR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0" indent="0" algn="ctr" rtl="1">
              <a:lnSpc>
                <a:spcPct val="150000"/>
              </a:lnSpc>
              <a:buNone/>
            </a:pPr>
            <a:endParaRPr lang="fa-IR" b="1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marL="0" indent="0" algn="ctr" rtl="1">
              <a:lnSpc>
                <a:spcPct val="150000"/>
              </a:lnSpc>
              <a:buNone/>
            </a:pPr>
            <a:endParaRPr lang="fa-IR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E5F79A-A01F-47F3-94C0-881041821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496" y="1295102"/>
            <a:ext cx="5249008" cy="426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46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2510ACF-FC4C-466A-89B0-5ED7DFAE232D}"/>
              </a:ext>
            </a:extLst>
          </p:cNvPr>
          <p:cNvGrpSpPr/>
          <p:nvPr/>
        </p:nvGrpSpPr>
        <p:grpSpPr>
          <a:xfrm>
            <a:off x="158623" y="149290"/>
            <a:ext cx="11887200" cy="6578082"/>
            <a:chOff x="158623" y="149290"/>
            <a:chExt cx="11887200" cy="6578082"/>
          </a:xfrm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5F7EB535-E60F-40DA-BF40-D64CA65A4D2D}"/>
                </a:ext>
              </a:extLst>
            </p:cNvPr>
            <p:cNvSpPr txBox="1">
              <a:spLocks/>
            </p:cNvSpPr>
            <p:nvPr/>
          </p:nvSpPr>
          <p:spPr>
            <a:xfrm>
              <a:off x="158623" y="149290"/>
              <a:ext cx="11887200" cy="6578082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r" defTabSz="4572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rtl="1">
                <a:lnSpc>
                  <a:spcPct val="107000"/>
                </a:lnSpc>
                <a:spcAft>
                  <a:spcPts val="800"/>
                </a:spcAft>
              </a:pP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Titr" panose="00000700000000000000" pitchFamily="2" charset="-78"/>
                </a:rPr>
              </a:br>
              <a:endParaRPr lang="en-US" sz="1800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37C39B7-9009-459B-97DE-F335972E8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935" y="164971"/>
              <a:ext cx="858414" cy="285058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BC58948-D0B0-4595-88CD-AC0EB737E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1346881" y="4416796"/>
              <a:ext cx="689816" cy="229070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091314"/>
            <a:ext cx="9601196" cy="1303867"/>
          </a:xfrm>
        </p:spPr>
        <p:txBody>
          <a:bodyPr>
            <a:normAutofit/>
          </a:bodyPr>
          <a:lstStyle/>
          <a:p>
            <a:pPr rtl="1"/>
            <a:r>
              <a:rPr lang="fa-I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095" y="2544052"/>
            <a:ext cx="10663707" cy="3702201"/>
          </a:xfrm>
        </p:spPr>
        <p:txBody>
          <a:bodyPr>
            <a:normAutofit/>
          </a:bodyPr>
          <a:lstStyle/>
          <a:p>
            <a:pPr algn="ctr" rtl="1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a-IR" b="1" dirty="0">
              <a:solidFill>
                <a:srgbClr val="7030A0"/>
              </a:solidFill>
              <a:cs typeface="B Nazanin" panose="00000400000000000000" pitchFamily="2" charset="-78"/>
            </a:endParaRPr>
          </a:p>
          <a:p>
            <a:pPr marL="0" indent="0" algn="ctr" rtl="1">
              <a:lnSpc>
                <a:spcPct val="150000"/>
              </a:lnSpc>
              <a:buNone/>
            </a:pPr>
            <a:endParaRPr lang="fa-IR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0" indent="0" algn="ctr" rtl="1">
              <a:lnSpc>
                <a:spcPct val="150000"/>
              </a:lnSpc>
              <a:buNone/>
            </a:pPr>
            <a:endParaRPr lang="fa-IR" b="1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marL="0" indent="0" algn="ctr" rtl="1">
              <a:lnSpc>
                <a:spcPct val="150000"/>
              </a:lnSpc>
              <a:buNone/>
            </a:pPr>
            <a:endParaRPr lang="fa-IR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5795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2510ACF-FC4C-466A-89B0-5ED7DFAE232D}"/>
              </a:ext>
            </a:extLst>
          </p:cNvPr>
          <p:cNvGrpSpPr/>
          <p:nvPr/>
        </p:nvGrpSpPr>
        <p:grpSpPr>
          <a:xfrm>
            <a:off x="158623" y="149290"/>
            <a:ext cx="11887200" cy="6578082"/>
            <a:chOff x="158623" y="149290"/>
            <a:chExt cx="11887200" cy="6578082"/>
          </a:xfrm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5F7EB535-E60F-40DA-BF40-D64CA65A4D2D}"/>
                </a:ext>
              </a:extLst>
            </p:cNvPr>
            <p:cNvSpPr txBox="1">
              <a:spLocks/>
            </p:cNvSpPr>
            <p:nvPr/>
          </p:nvSpPr>
          <p:spPr>
            <a:xfrm>
              <a:off x="158623" y="149290"/>
              <a:ext cx="11887200" cy="6578082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r" defTabSz="4572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rtl="1">
                <a:lnSpc>
                  <a:spcPct val="107000"/>
                </a:lnSpc>
                <a:spcAft>
                  <a:spcPts val="800"/>
                </a:spcAft>
              </a:pP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Titr" panose="00000700000000000000" pitchFamily="2" charset="-78"/>
                </a:rPr>
              </a:br>
              <a:endParaRPr lang="en-US" sz="1800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37C39B7-9009-459B-97DE-F335972E8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935" y="164971"/>
              <a:ext cx="858414" cy="285058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BC58948-D0B0-4595-88CD-AC0EB737E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1346881" y="4416796"/>
              <a:ext cx="689816" cy="229070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091314"/>
            <a:ext cx="9601196" cy="1303867"/>
          </a:xfrm>
        </p:spPr>
        <p:txBody>
          <a:bodyPr>
            <a:normAutofit/>
          </a:bodyPr>
          <a:lstStyle/>
          <a:p>
            <a:pPr rtl="1"/>
            <a:r>
              <a:rPr lang="fa-I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095" y="2544052"/>
            <a:ext cx="10663707" cy="3702201"/>
          </a:xfrm>
        </p:spPr>
        <p:txBody>
          <a:bodyPr>
            <a:normAutofit/>
          </a:bodyPr>
          <a:lstStyle/>
          <a:p>
            <a:pPr algn="ctr" rtl="1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a-IR" b="1" dirty="0">
              <a:solidFill>
                <a:srgbClr val="7030A0"/>
              </a:solidFill>
              <a:cs typeface="B Nazanin" panose="00000400000000000000" pitchFamily="2" charset="-78"/>
            </a:endParaRPr>
          </a:p>
          <a:p>
            <a:pPr marL="0" indent="0" algn="ctr" rtl="1">
              <a:lnSpc>
                <a:spcPct val="150000"/>
              </a:lnSpc>
              <a:buNone/>
            </a:pPr>
            <a:endParaRPr lang="fa-IR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0" indent="0" algn="ctr" rtl="1">
              <a:lnSpc>
                <a:spcPct val="150000"/>
              </a:lnSpc>
              <a:buNone/>
            </a:pPr>
            <a:endParaRPr lang="fa-IR" b="1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marL="0" indent="0" algn="ctr" rtl="1">
              <a:lnSpc>
                <a:spcPct val="150000"/>
              </a:lnSpc>
              <a:buNone/>
            </a:pPr>
            <a:endParaRPr lang="fa-IR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4065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>
              <a:lnSpc>
                <a:spcPct val="107000"/>
              </a:lnSpc>
              <a:spcAft>
                <a:spcPts val="800"/>
              </a:spcAft>
            </a:pP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أُسرَه:  أَب:  جَدّ: جَدّه:</a:t>
            </a: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</a:br>
            <a:endParaRPr lang="en-US" sz="2000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2744" y="3657597"/>
            <a:ext cx="7237926" cy="1725772"/>
          </a:xfrm>
        </p:spPr>
        <p:txBody>
          <a:bodyPr>
            <a:normAutofit/>
          </a:bodyPr>
          <a:lstStyle/>
          <a:p>
            <a:pPr rtl="1"/>
            <a:r>
              <a:rPr lang="fa-IR" sz="3200" dirty="0">
                <a:solidFill>
                  <a:schemeClr val="accent2">
                    <a:lumMod val="50000"/>
                  </a:schemeClr>
                </a:solidFill>
              </a:rPr>
              <a:t>أنَا بِخَیرٍ:  إِلَی اللِّقاء:  أهلاً وَسَهلاً بِکُم:   صَباحَ النُّور: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40CAAAB-110F-4F58-B8E8-C15FE5088A86}"/>
              </a:ext>
            </a:extLst>
          </p:cNvPr>
          <p:cNvGrpSpPr/>
          <p:nvPr/>
        </p:nvGrpSpPr>
        <p:grpSpPr>
          <a:xfrm>
            <a:off x="158623" y="149290"/>
            <a:ext cx="11887200" cy="6578082"/>
            <a:chOff x="158623" y="149290"/>
            <a:chExt cx="11887200" cy="657808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C4522CB1-FCA2-4EDF-9DEE-CB1A099133C3}"/>
                </a:ext>
              </a:extLst>
            </p:cNvPr>
            <p:cNvSpPr txBox="1">
              <a:spLocks/>
            </p:cNvSpPr>
            <p:nvPr/>
          </p:nvSpPr>
          <p:spPr>
            <a:xfrm>
              <a:off x="158623" y="149290"/>
              <a:ext cx="11887200" cy="6578082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r" defTabSz="4572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rtl="1">
                <a:lnSpc>
                  <a:spcPct val="107000"/>
                </a:lnSpc>
                <a:spcAft>
                  <a:spcPts val="800"/>
                </a:spcAft>
              </a:pP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Titr" panose="00000700000000000000" pitchFamily="2" charset="-78"/>
                </a:rPr>
              </a:br>
              <a:endParaRPr lang="en-US" sz="1800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CA9E5E4-5FD8-4893-9C77-BA4533394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935" y="164971"/>
              <a:ext cx="858414" cy="285058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5E09AAC-D231-428C-A610-07EB33659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1346881" y="4416796"/>
              <a:ext cx="689816" cy="2290709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8CCDF22-2686-4E4F-886B-81ECCBFB0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226" y="770021"/>
            <a:ext cx="10296400" cy="547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532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2510ACF-FC4C-466A-89B0-5ED7DFAE232D}"/>
              </a:ext>
            </a:extLst>
          </p:cNvPr>
          <p:cNvGrpSpPr/>
          <p:nvPr/>
        </p:nvGrpSpPr>
        <p:grpSpPr>
          <a:xfrm>
            <a:off x="137052" y="195805"/>
            <a:ext cx="11887200" cy="6578082"/>
            <a:chOff x="158623" y="149290"/>
            <a:chExt cx="11887200" cy="6578082"/>
          </a:xfrm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5F7EB535-E60F-40DA-BF40-D64CA65A4D2D}"/>
                </a:ext>
              </a:extLst>
            </p:cNvPr>
            <p:cNvSpPr txBox="1">
              <a:spLocks/>
            </p:cNvSpPr>
            <p:nvPr/>
          </p:nvSpPr>
          <p:spPr>
            <a:xfrm>
              <a:off x="158623" y="149290"/>
              <a:ext cx="11887200" cy="6578082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r" defTabSz="4572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rtl="1">
                <a:lnSpc>
                  <a:spcPct val="107000"/>
                </a:lnSpc>
                <a:spcAft>
                  <a:spcPts val="800"/>
                </a:spcAft>
              </a:pP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Titr" panose="00000700000000000000" pitchFamily="2" charset="-78"/>
                </a:rPr>
              </a:br>
              <a:endParaRPr lang="en-US" sz="1800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37C39B7-9009-459B-97DE-F335972E8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935" y="164971"/>
              <a:ext cx="858414" cy="285058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BC58948-D0B0-4595-88CD-AC0EB737E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1346881" y="4416796"/>
              <a:ext cx="689816" cy="229070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091314"/>
            <a:ext cx="9601196" cy="1303867"/>
          </a:xfrm>
        </p:spPr>
        <p:txBody>
          <a:bodyPr>
            <a:normAutofit/>
          </a:bodyPr>
          <a:lstStyle/>
          <a:p>
            <a:pPr rtl="1"/>
            <a:r>
              <a:rPr lang="fa-I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095" y="2544052"/>
            <a:ext cx="10663707" cy="3702201"/>
          </a:xfrm>
        </p:spPr>
        <p:txBody>
          <a:bodyPr>
            <a:normAutofit/>
          </a:bodyPr>
          <a:lstStyle/>
          <a:p>
            <a:pPr algn="ctr" rtl="1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a-IR" b="1" dirty="0">
              <a:solidFill>
                <a:srgbClr val="7030A0"/>
              </a:solidFill>
              <a:cs typeface="B Nazanin" panose="00000400000000000000" pitchFamily="2" charset="-78"/>
            </a:endParaRPr>
          </a:p>
          <a:p>
            <a:pPr marL="0" indent="0" algn="ctr" rtl="1">
              <a:lnSpc>
                <a:spcPct val="150000"/>
              </a:lnSpc>
              <a:buNone/>
            </a:pPr>
            <a:endParaRPr lang="fa-IR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0" indent="0" algn="ctr" rtl="1">
              <a:lnSpc>
                <a:spcPct val="150000"/>
              </a:lnSpc>
              <a:buNone/>
            </a:pPr>
            <a:endParaRPr lang="fa-IR" b="1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marL="0" indent="0" algn="ctr" rtl="1">
              <a:lnSpc>
                <a:spcPct val="150000"/>
              </a:lnSpc>
              <a:buNone/>
            </a:pPr>
            <a:endParaRPr lang="fa-IR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EEB9F1-6F02-42FF-9D17-7B8365840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5333" y="164971"/>
            <a:ext cx="1979615" cy="119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06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6D3F8BB-D59A-4644-B8F3-ABC344FBE2BD}"/>
              </a:ext>
            </a:extLst>
          </p:cNvPr>
          <p:cNvGrpSpPr/>
          <p:nvPr/>
        </p:nvGrpSpPr>
        <p:grpSpPr>
          <a:xfrm>
            <a:off x="152400" y="139959"/>
            <a:ext cx="11887200" cy="6578082"/>
            <a:chOff x="158623" y="149290"/>
            <a:chExt cx="11887200" cy="6578082"/>
          </a:xfrm>
        </p:grpSpPr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735D9B88-AA40-49B8-BC17-6851AB6B44BC}"/>
                </a:ext>
              </a:extLst>
            </p:cNvPr>
            <p:cNvSpPr txBox="1">
              <a:spLocks/>
            </p:cNvSpPr>
            <p:nvPr/>
          </p:nvSpPr>
          <p:spPr>
            <a:xfrm>
              <a:off x="158623" y="149290"/>
              <a:ext cx="11887200" cy="6578082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r" defTabSz="4572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rtl="1">
                <a:lnSpc>
                  <a:spcPct val="107000"/>
                </a:lnSpc>
                <a:spcAft>
                  <a:spcPts val="800"/>
                </a:spcAft>
              </a:pP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Titr" panose="00000700000000000000" pitchFamily="2" charset="-78"/>
                </a:rPr>
              </a:br>
              <a:endParaRPr lang="en-US" sz="1800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73BB3AE-715F-4E82-B759-21E9DBBE4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935" y="164971"/>
              <a:ext cx="858414" cy="285058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B4CD327-5E93-46CB-90B1-6BEA903BD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1346881" y="4416796"/>
              <a:ext cx="689816" cy="2290709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81643DF-C028-49E5-9419-49DA7C8D0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438" y="705852"/>
            <a:ext cx="10283382" cy="563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02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6D3F8BB-D59A-4644-B8F3-ABC344FBE2BD}"/>
              </a:ext>
            </a:extLst>
          </p:cNvPr>
          <p:cNvGrpSpPr/>
          <p:nvPr/>
        </p:nvGrpSpPr>
        <p:grpSpPr>
          <a:xfrm>
            <a:off x="158623" y="149290"/>
            <a:ext cx="11887200" cy="6578082"/>
            <a:chOff x="158623" y="149290"/>
            <a:chExt cx="11887200" cy="6578082"/>
          </a:xfrm>
        </p:grpSpPr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735D9B88-AA40-49B8-BC17-6851AB6B44BC}"/>
                </a:ext>
              </a:extLst>
            </p:cNvPr>
            <p:cNvSpPr txBox="1">
              <a:spLocks/>
            </p:cNvSpPr>
            <p:nvPr/>
          </p:nvSpPr>
          <p:spPr>
            <a:xfrm>
              <a:off x="158623" y="149290"/>
              <a:ext cx="11887200" cy="6578082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r" defTabSz="4572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rtl="1">
                <a:lnSpc>
                  <a:spcPct val="107000"/>
                </a:lnSpc>
                <a:spcAft>
                  <a:spcPts val="800"/>
                </a:spcAft>
              </a:pP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Titr" panose="00000700000000000000" pitchFamily="2" charset="-78"/>
                </a:rPr>
              </a:br>
              <a:endParaRPr lang="en-US" sz="1800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73BB3AE-715F-4E82-B759-21E9DBBE4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935" y="164971"/>
              <a:ext cx="858414" cy="285058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B4CD327-5E93-46CB-90B1-6BEA903BD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1346881" y="4416796"/>
              <a:ext cx="689816" cy="2290709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E5B1086-DC22-45B4-8173-8C4906E1C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50" y="802106"/>
            <a:ext cx="11143860" cy="524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50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6D3F8BB-D59A-4644-B8F3-ABC344FBE2BD}"/>
              </a:ext>
            </a:extLst>
          </p:cNvPr>
          <p:cNvGrpSpPr/>
          <p:nvPr/>
        </p:nvGrpSpPr>
        <p:grpSpPr>
          <a:xfrm>
            <a:off x="158623" y="149290"/>
            <a:ext cx="11887200" cy="6578082"/>
            <a:chOff x="158623" y="149290"/>
            <a:chExt cx="11887200" cy="6578082"/>
          </a:xfrm>
        </p:grpSpPr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735D9B88-AA40-49B8-BC17-6851AB6B44BC}"/>
                </a:ext>
              </a:extLst>
            </p:cNvPr>
            <p:cNvSpPr txBox="1">
              <a:spLocks/>
            </p:cNvSpPr>
            <p:nvPr/>
          </p:nvSpPr>
          <p:spPr>
            <a:xfrm>
              <a:off x="158623" y="149290"/>
              <a:ext cx="11887200" cy="6578082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r" defTabSz="4572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rtl="1">
                <a:lnSpc>
                  <a:spcPct val="107000"/>
                </a:lnSpc>
                <a:spcAft>
                  <a:spcPts val="800"/>
                </a:spcAft>
              </a:pP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Titr" panose="00000700000000000000" pitchFamily="2" charset="-78"/>
                </a:rPr>
              </a:br>
              <a:endParaRPr lang="en-US" sz="1800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73BB3AE-715F-4E82-B759-21E9DBBE4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935" y="164971"/>
              <a:ext cx="858414" cy="285058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B4CD327-5E93-46CB-90B1-6BEA903BD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1346881" y="4416796"/>
              <a:ext cx="689816" cy="2290709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11D934C-05CC-4B0D-8A9A-99C82FB8D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41" y="577516"/>
            <a:ext cx="9822499" cy="577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46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6D3F8BB-D59A-4644-B8F3-ABC344FBE2BD}"/>
              </a:ext>
            </a:extLst>
          </p:cNvPr>
          <p:cNvGrpSpPr/>
          <p:nvPr/>
        </p:nvGrpSpPr>
        <p:grpSpPr>
          <a:xfrm>
            <a:off x="158623" y="149290"/>
            <a:ext cx="11887200" cy="6578082"/>
            <a:chOff x="158623" y="149290"/>
            <a:chExt cx="11887200" cy="6578082"/>
          </a:xfrm>
        </p:grpSpPr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735D9B88-AA40-49B8-BC17-6851AB6B44BC}"/>
                </a:ext>
              </a:extLst>
            </p:cNvPr>
            <p:cNvSpPr txBox="1">
              <a:spLocks/>
            </p:cNvSpPr>
            <p:nvPr/>
          </p:nvSpPr>
          <p:spPr>
            <a:xfrm>
              <a:off x="158623" y="149290"/>
              <a:ext cx="11887200" cy="6578082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r" defTabSz="4572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rtl="1">
                <a:lnSpc>
                  <a:spcPct val="107000"/>
                </a:lnSpc>
                <a:spcAft>
                  <a:spcPts val="800"/>
                </a:spcAft>
              </a:pP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Titr" panose="00000700000000000000" pitchFamily="2" charset="-78"/>
                </a:rPr>
              </a:br>
              <a:endParaRPr lang="en-US" sz="1800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73BB3AE-715F-4E82-B759-21E9DBBE4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935" y="164971"/>
              <a:ext cx="858414" cy="285058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B4CD327-5E93-46CB-90B1-6BEA903BD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1346881" y="4416796"/>
              <a:ext cx="689816" cy="2290709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8DDA27E-B75D-4A2C-9E60-BCC0E42F4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437" y="1267326"/>
            <a:ext cx="10338892" cy="417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13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6D3F8BB-D59A-4644-B8F3-ABC344FBE2BD}"/>
              </a:ext>
            </a:extLst>
          </p:cNvPr>
          <p:cNvGrpSpPr/>
          <p:nvPr/>
        </p:nvGrpSpPr>
        <p:grpSpPr>
          <a:xfrm>
            <a:off x="158623" y="149290"/>
            <a:ext cx="11887200" cy="6578082"/>
            <a:chOff x="158623" y="149290"/>
            <a:chExt cx="11887200" cy="6578082"/>
          </a:xfrm>
        </p:grpSpPr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735D9B88-AA40-49B8-BC17-6851AB6B44BC}"/>
                </a:ext>
              </a:extLst>
            </p:cNvPr>
            <p:cNvSpPr txBox="1">
              <a:spLocks/>
            </p:cNvSpPr>
            <p:nvPr/>
          </p:nvSpPr>
          <p:spPr>
            <a:xfrm>
              <a:off x="158623" y="149290"/>
              <a:ext cx="11887200" cy="6578082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r" defTabSz="4572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rtl="1">
                <a:lnSpc>
                  <a:spcPct val="107000"/>
                </a:lnSpc>
                <a:spcAft>
                  <a:spcPts val="800"/>
                </a:spcAft>
              </a:pP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Titr" panose="00000700000000000000" pitchFamily="2" charset="-78"/>
                </a:rPr>
              </a:br>
              <a:endParaRPr lang="en-US" sz="1800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73BB3AE-715F-4E82-B759-21E9DBBE4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935" y="164971"/>
              <a:ext cx="858414" cy="285058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B4CD327-5E93-46CB-90B1-6BEA903BD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1346881" y="4416796"/>
              <a:ext cx="689816" cy="2290709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21E7273-3EF4-424D-8A91-B5A0E3605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629" y="304800"/>
            <a:ext cx="9740901" cy="642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15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6D3F8BB-D59A-4644-B8F3-ABC344FBE2BD}"/>
              </a:ext>
            </a:extLst>
          </p:cNvPr>
          <p:cNvGrpSpPr/>
          <p:nvPr/>
        </p:nvGrpSpPr>
        <p:grpSpPr>
          <a:xfrm>
            <a:off x="-37323" y="0"/>
            <a:ext cx="12039600" cy="6858001"/>
            <a:chOff x="6223" y="-130628"/>
            <a:chExt cx="12039600" cy="6858001"/>
          </a:xfrm>
        </p:grpSpPr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735D9B88-AA40-49B8-BC17-6851AB6B44BC}"/>
                </a:ext>
              </a:extLst>
            </p:cNvPr>
            <p:cNvSpPr txBox="1">
              <a:spLocks/>
            </p:cNvSpPr>
            <p:nvPr/>
          </p:nvSpPr>
          <p:spPr>
            <a:xfrm>
              <a:off x="6223" y="-130628"/>
              <a:ext cx="12039600" cy="6858001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r" defTabSz="4572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rtl="1">
                <a:lnSpc>
                  <a:spcPct val="107000"/>
                </a:lnSpc>
                <a:spcAft>
                  <a:spcPts val="800"/>
                </a:spcAft>
              </a:pP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Titr" panose="00000700000000000000" pitchFamily="2" charset="-78"/>
                </a:rPr>
              </a:br>
              <a:endParaRPr lang="en-US" sz="1800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73BB3AE-715F-4E82-B759-21E9DBBE4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935" y="164971"/>
              <a:ext cx="858414" cy="285058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B4CD327-5E93-46CB-90B1-6BEA903BD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1346881" y="4416796"/>
              <a:ext cx="689816" cy="2290709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B1EB7AD-4054-4AC9-8371-BFEA62E9E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12" y="1122947"/>
            <a:ext cx="10259103" cy="460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9231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6167</TotalTime>
  <Words>199</Words>
  <Application>Microsoft Office PowerPoint</Application>
  <PresentationFormat>Widescreen</PresentationFormat>
  <Paragraphs>57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IranNastaliq</vt:lpstr>
      <vt:lpstr>Trebuchet MS</vt:lpstr>
      <vt:lpstr>Wingdings</vt:lpstr>
      <vt:lpstr>Wingdings 3</vt:lpstr>
      <vt:lpstr>Facet</vt:lpstr>
      <vt:lpstr>PowerPoint Presentation</vt:lpstr>
      <vt:lpstr>     </vt:lpstr>
      <vt:lpstr>    أُسرَه:  أَب:  جَدّ: جَدّه: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درس دوم</dc:title>
  <dc:creator>Asus</dc:creator>
  <cp:lastModifiedBy>قاسم داعی</cp:lastModifiedBy>
  <cp:revision>275</cp:revision>
  <dcterms:created xsi:type="dcterms:W3CDTF">2020-10-14T12:36:42Z</dcterms:created>
  <dcterms:modified xsi:type="dcterms:W3CDTF">2025-12-08T21:46:08Z</dcterms:modified>
</cp:coreProperties>
</file>